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5620"/>
    <p:restoredTop sz="94660"/>
  </p:normalViewPr>
  <p:slideViewPr>
    <p:cSldViewPr snapToGrid="0" snapToObjects="1">
      <p:cViewPr varScale="1">
        <p:scale>
          <a:sx n="101" d="100"/>
          <a:sy n="101" d="100"/>
        </p:scale>
        <p:origin x="-234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AU" smtClean="0"/>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dirty="0"/>
          </a:p>
        </p:txBody>
      </p:sp>
      <p:sp>
        <p:nvSpPr>
          <p:cNvPr id="4" name="Date Placeholder 3"/>
          <p:cNvSpPr>
            <a:spLocks noGrp="1"/>
          </p:cNvSpPr>
          <p:nvPr>
            <p:ph type="dt" sz="half" idx="10"/>
          </p:nvPr>
        </p:nvSpPr>
        <p:spPr/>
        <p:txBody>
          <a:bodyPr/>
          <a:lstStyle/>
          <a:p>
            <a:fld id="{905E1E42-52AE-AE45-A3E1-924272F7B6E0}" type="datetimeFigureOut">
              <a:rPr lang="en-US" smtClean="0"/>
              <a:t>22/07/2014</a:t>
            </a:fld>
            <a:endParaRPr lang="en-US"/>
          </a:p>
        </p:txBody>
      </p:sp>
      <p:sp>
        <p:nvSpPr>
          <p:cNvPr id="5" name="Footer Placeholder 4"/>
          <p:cNvSpPr>
            <a:spLocks noGrp="1"/>
          </p:cNvSpPr>
          <p:nvPr>
            <p:ph type="ftr" sz="quarter" idx="11"/>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AU" smtClean="0"/>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Drag picture to placeholder or click icon to add</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905E1E42-52AE-AE45-A3E1-924272F7B6E0}" type="datetimeFigureOut">
              <a:rPr lang="en-US" smtClean="0"/>
              <a:t>22/07/2014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E30144-9608-0545-B889-AB36C412DD8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AU" smtClean="0"/>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905E1E42-52AE-AE45-A3E1-924272F7B6E0}" type="datetimeFigureOut">
              <a:rPr lang="en-US" smtClean="0"/>
              <a:t>22/07/2014</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88E30144-9608-0545-B889-AB36C412DD8C}" type="slidenum">
              <a:rPr lang="en-US" smtClean="0"/>
              <a:t>‹#›</a:t>
            </a:fld>
            <a:endParaRPr lang="en-US"/>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AU" smtClean="0"/>
              <a:t>Drag picture to placeholder or click icon to add</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AU"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Date Placeholder 3"/>
          <p:cNvSpPr>
            <a:spLocks noGrp="1"/>
          </p:cNvSpPr>
          <p:nvPr>
            <p:ph type="dt" sz="half" idx="10"/>
          </p:nvPr>
        </p:nvSpPr>
        <p:spPr/>
        <p:txBody>
          <a:bodyPr/>
          <a:lstStyle/>
          <a:p>
            <a:fld id="{905E1E42-52AE-AE45-A3E1-924272F7B6E0}" type="datetimeFigureOut">
              <a:rPr lang="en-US" smtClean="0"/>
              <a:t>22/07/2014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30144-9608-0545-B889-AB36C412DD8C}"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AU" smtClean="0"/>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lvl5pPr>
              <a:defRPr/>
            </a:lvl5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Date Placeholder 3"/>
          <p:cNvSpPr>
            <a:spLocks noGrp="1"/>
          </p:cNvSpPr>
          <p:nvPr>
            <p:ph type="dt" sz="half" idx="10"/>
          </p:nvPr>
        </p:nvSpPr>
        <p:spPr/>
        <p:txBody>
          <a:bodyPr/>
          <a:lstStyle/>
          <a:p>
            <a:fld id="{905E1E42-52AE-AE45-A3E1-924272F7B6E0}" type="datetimeFigureOut">
              <a:rPr lang="en-US" smtClean="0"/>
              <a:t>22/07/2014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30144-9608-0545-B889-AB36C412DD8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Date Placeholder 3"/>
          <p:cNvSpPr>
            <a:spLocks noGrp="1"/>
          </p:cNvSpPr>
          <p:nvPr>
            <p:ph type="dt" sz="half" idx="10"/>
          </p:nvPr>
        </p:nvSpPr>
        <p:spPr/>
        <p:txBody>
          <a:bodyPr/>
          <a:lstStyle/>
          <a:p>
            <a:fld id="{905E1E42-52AE-AE45-A3E1-924272F7B6E0}" type="datetimeFigureOut">
              <a:rPr lang="en-US" smtClean="0"/>
              <a:t>22/07/2014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30144-9608-0545-B889-AB36C412DD8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AU" smtClean="0"/>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dirty="0"/>
          </a:p>
        </p:txBody>
      </p:sp>
      <p:sp>
        <p:nvSpPr>
          <p:cNvPr id="4" name="Date Placeholder 3"/>
          <p:cNvSpPr>
            <a:spLocks noGrp="1"/>
          </p:cNvSpPr>
          <p:nvPr>
            <p:ph type="dt" sz="half" idx="10"/>
          </p:nvPr>
        </p:nvSpPr>
        <p:spPr/>
        <p:txBody>
          <a:bodyPr/>
          <a:lstStyle/>
          <a:p>
            <a:fld id="{905E1E42-52AE-AE45-A3E1-924272F7B6E0}" type="datetimeFigureOut">
              <a:rPr lang="en-US" smtClean="0"/>
              <a:t>22/07/2014</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AU" smtClean="0"/>
              <a:t>Drag picture to placeholder or click icon to add</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AU" smtClean="0"/>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905E1E42-52AE-AE45-A3E1-924272F7B6E0}" type="datetimeFigureOut">
              <a:rPr lang="en-US" smtClean="0"/>
              <a:t>22/07/2014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30144-9608-0545-B889-AB36C412DD8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AU" smtClean="0"/>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5" name="Date Placeholder 4"/>
          <p:cNvSpPr>
            <a:spLocks noGrp="1"/>
          </p:cNvSpPr>
          <p:nvPr>
            <p:ph type="dt" sz="half" idx="10"/>
          </p:nvPr>
        </p:nvSpPr>
        <p:spPr/>
        <p:txBody>
          <a:bodyPr/>
          <a:lstStyle/>
          <a:p>
            <a:fld id="{905E1E42-52AE-AE45-A3E1-924272F7B6E0}" type="datetimeFigureOut">
              <a:rPr lang="en-US" smtClean="0"/>
              <a:t>22/07/2014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E30144-9608-0545-B889-AB36C412DD8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AU" smtClean="0"/>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7" name="Date Placeholder 6"/>
          <p:cNvSpPr>
            <a:spLocks noGrp="1"/>
          </p:cNvSpPr>
          <p:nvPr>
            <p:ph type="dt" sz="half" idx="10"/>
          </p:nvPr>
        </p:nvSpPr>
        <p:spPr/>
        <p:txBody>
          <a:bodyPr/>
          <a:lstStyle/>
          <a:p>
            <a:fld id="{905E1E42-52AE-AE45-A3E1-924272F7B6E0}" type="datetimeFigureOut">
              <a:rPr lang="en-US" smtClean="0"/>
              <a:t>22/07/2014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E30144-9608-0545-B889-AB36C412DD8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Date Placeholder 2"/>
          <p:cNvSpPr>
            <a:spLocks noGrp="1"/>
          </p:cNvSpPr>
          <p:nvPr>
            <p:ph type="dt" sz="half" idx="10"/>
          </p:nvPr>
        </p:nvSpPr>
        <p:spPr/>
        <p:txBody>
          <a:bodyPr/>
          <a:lstStyle/>
          <a:p>
            <a:fld id="{905E1E42-52AE-AE45-A3E1-924272F7B6E0}" type="datetimeFigureOut">
              <a:rPr lang="en-US" smtClean="0"/>
              <a:t>22/07/2014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E30144-9608-0545-B889-AB36C412DD8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5E1E42-52AE-AE45-A3E1-924272F7B6E0}" type="datetimeFigureOut">
              <a:rPr lang="en-US" smtClean="0"/>
              <a:t>22/07/2014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E30144-9608-0545-B889-AB36C412DD8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AU" smtClean="0"/>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905E1E42-52AE-AE45-A3E1-924272F7B6E0}" type="datetimeFigureOut">
              <a:rPr lang="en-US" smtClean="0"/>
              <a:t>22/07/2014</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88E30144-9608-0545-B889-AB36C412DD8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AU" smtClean="0"/>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905E1E42-52AE-AE45-A3E1-924272F7B6E0}" type="datetimeFigureOut">
              <a:rPr lang="en-US" smtClean="0"/>
              <a:t>22/07/2014</a:t>
            </a:fld>
            <a:endParaRPr lang="en-US"/>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88E30144-9608-0545-B889-AB36C412DD8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2.png"/><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3775" y="2766464"/>
            <a:ext cx="8357893" cy="2480034"/>
          </a:xfrm>
        </p:spPr>
        <p:txBody>
          <a:bodyPr/>
          <a:lstStyle/>
          <a:p>
            <a:pPr algn="ctr"/>
            <a:r>
              <a:rPr lang="en-US" sz="8000" dirty="0" smtClean="0"/>
              <a:t>Sexual &amp; Asexual </a:t>
            </a:r>
            <a:endParaRPr lang="en-US" sz="8000" dirty="0"/>
          </a:p>
        </p:txBody>
      </p:sp>
      <p:sp>
        <p:nvSpPr>
          <p:cNvPr id="3" name="Subtitle 2"/>
          <p:cNvSpPr>
            <a:spLocks noGrp="1"/>
          </p:cNvSpPr>
          <p:nvPr>
            <p:ph type="subTitle" idx="1"/>
          </p:nvPr>
        </p:nvSpPr>
        <p:spPr>
          <a:xfrm>
            <a:off x="1009285" y="5132051"/>
            <a:ext cx="7196328" cy="987552"/>
          </a:xfrm>
        </p:spPr>
        <p:txBody>
          <a:bodyPr/>
          <a:lstStyle/>
          <a:p>
            <a:pPr algn="ctr"/>
            <a:r>
              <a:rPr lang="en-US" dirty="0" smtClean="0"/>
              <a:t>Expert group 8 Member 3</a:t>
            </a:r>
            <a:endParaRPr lang="en-US" dirty="0"/>
          </a:p>
        </p:txBody>
      </p:sp>
    </p:spTree>
    <p:extLst>
      <p:ext uri="{BB962C8B-B14F-4D97-AF65-F5344CB8AC3E}">
        <p14:creationId xmlns:p14="http://schemas.microsoft.com/office/powerpoint/2010/main" val="402360788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6561" y="414079"/>
            <a:ext cx="3635514" cy="1907356"/>
          </a:xfrm>
        </p:spPr>
        <p:txBody>
          <a:bodyPr/>
          <a:lstStyle/>
          <a:p>
            <a:r>
              <a:rPr lang="en-US" dirty="0" smtClean="0"/>
              <a:t>Sexual </a:t>
            </a:r>
            <a:endParaRPr lang="en-US" dirty="0"/>
          </a:p>
        </p:txBody>
      </p:sp>
      <p:sp>
        <p:nvSpPr>
          <p:cNvPr id="3" name="Content Placeholder 2"/>
          <p:cNvSpPr>
            <a:spLocks noGrp="1"/>
          </p:cNvSpPr>
          <p:nvPr>
            <p:ph sz="half" idx="1"/>
          </p:nvPr>
        </p:nvSpPr>
        <p:spPr>
          <a:xfrm>
            <a:off x="75443" y="4812961"/>
            <a:ext cx="8662038" cy="2027806"/>
          </a:xfrm>
        </p:spPr>
        <p:txBody>
          <a:bodyPr>
            <a:normAutofit lnSpcReduction="10000"/>
          </a:bodyPr>
          <a:lstStyle/>
          <a:p>
            <a:r>
              <a:rPr lang="en-US" dirty="0" smtClean="0"/>
              <a:t>Requires both a male and female sex cells</a:t>
            </a:r>
          </a:p>
          <a:p>
            <a:r>
              <a:rPr lang="en-US" dirty="0" smtClean="0"/>
              <a:t>Once cells have formed a connection, generic info is made also known as Genes</a:t>
            </a:r>
          </a:p>
          <a:p>
            <a:r>
              <a:rPr lang="en-US" dirty="0" smtClean="0"/>
              <a:t>Sexual reproduction is used by most Mammals, fish, reptiles, birds as well as insects. </a:t>
            </a:r>
            <a:endParaRPr lang="en-US" dirty="0"/>
          </a:p>
        </p:txBody>
      </p:sp>
      <p:pic>
        <p:nvPicPr>
          <p:cNvPr id="11" name="Picture 10" descr="Screen Shot 2014-07-22 at 2.55.53 p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43" y="0"/>
            <a:ext cx="5331118" cy="4612014"/>
          </a:xfrm>
          <a:prstGeom prst="rect">
            <a:avLst/>
          </a:prstGeom>
        </p:spPr>
      </p:pic>
      <p:sp>
        <p:nvSpPr>
          <p:cNvPr id="12" name="TextBox 11"/>
          <p:cNvSpPr txBox="1"/>
          <p:nvPr/>
        </p:nvSpPr>
        <p:spPr>
          <a:xfrm>
            <a:off x="5595160" y="1706455"/>
            <a:ext cx="3446915" cy="2585323"/>
          </a:xfrm>
          <a:prstGeom prst="rect">
            <a:avLst/>
          </a:prstGeom>
          <a:noFill/>
        </p:spPr>
        <p:txBody>
          <a:bodyPr wrap="square" rtlCol="0">
            <a:spAutoFit/>
          </a:bodyPr>
          <a:lstStyle/>
          <a:p>
            <a:r>
              <a:rPr lang="en-US" dirty="0" smtClean="0"/>
              <a:t>Sexual Reproduction- Produces offspring which resembles both parents from fertilization. Once fertilized the egg forms into Embryo which continues to grow until fully development, once born the child is an individual with their parents genes.</a:t>
            </a:r>
            <a:endParaRPr lang="en-US" dirty="0"/>
          </a:p>
        </p:txBody>
      </p:sp>
    </p:spTree>
    <p:extLst>
      <p:ext uri="{BB962C8B-B14F-4D97-AF65-F5344CB8AC3E}">
        <p14:creationId xmlns:p14="http://schemas.microsoft.com/office/powerpoint/2010/main" val="193132456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763772">
            <a:off x="175232" y="518718"/>
            <a:ext cx="3636503" cy="1469183"/>
          </a:xfrm>
        </p:spPr>
        <p:txBody>
          <a:bodyPr/>
          <a:lstStyle/>
          <a:p>
            <a:r>
              <a:rPr lang="en-US" sz="6600" dirty="0" smtClean="0"/>
              <a:t>Asexual</a:t>
            </a:r>
            <a:r>
              <a:rPr lang="en-US" dirty="0" smtClean="0"/>
              <a:t> </a:t>
            </a:r>
            <a:endParaRPr lang="en-US" dirty="0"/>
          </a:p>
        </p:txBody>
      </p:sp>
      <p:sp>
        <p:nvSpPr>
          <p:cNvPr id="3" name="Subtitle 2"/>
          <p:cNvSpPr>
            <a:spLocks noGrp="1"/>
          </p:cNvSpPr>
          <p:nvPr>
            <p:ph type="subTitle" idx="1"/>
          </p:nvPr>
        </p:nvSpPr>
        <p:spPr>
          <a:xfrm>
            <a:off x="3948045" y="4071537"/>
            <a:ext cx="5334262" cy="2066176"/>
          </a:xfrm>
        </p:spPr>
        <p:txBody>
          <a:bodyPr/>
          <a:lstStyle/>
          <a:p>
            <a:pPr marL="285750" indent="-285750">
              <a:buFont typeface="Arial"/>
              <a:buChar char="•"/>
            </a:pPr>
            <a:r>
              <a:rPr lang="en-US" dirty="0" smtClean="0"/>
              <a:t>Needs only one parent</a:t>
            </a:r>
          </a:p>
          <a:p>
            <a:pPr marL="285750" indent="-285750">
              <a:buFont typeface="Arial"/>
              <a:buChar char="•"/>
            </a:pPr>
            <a:r>
              <a:rPr lang="en-US" dirty="0" smtClean="0"/>
              <a:t>No fusion or gametes or mixers of genetic information </a:t>
            </a:r>
          </a:p>
          <a:p>
            <a:pPr marL="285750" indent="-285750">
              <a:buFont typeface="Arial"/>
              <a:buChar char="•"/>
            </a:pPr>
            <a:r>
              <a:rPr lang="en-US" dirty="0" smtClean="0"/>
              <a:t>Offspring is now a genetically identical as their parent( clone)</a:t>
            </a:r>
          </a:p>
          <a:p>
            <a:pPr marL="285750" indent="-285750">
              <a:buFont typeface="Arial"/>
              <a:buChar char="•"/>
            </a:pPr>
            <a:r>
              <a:rPr lang="en-US" dirty="0"/>
              <a:t>Hydras, yeast and  jellyfish are just some with asexual reproduction  </a:t>
            </a:r>
          </a:p>
          <a:p>
            <a:pPr marL="285750" indent="-285750">
              <a:buFont typeface="Arial"/>
              <a:buChar char="•"/>
            </a:pPr>
            <a:endParaRPr lang="en-US" dirty="0"/>
          </a:p>
        </p:txBody>
      </p:sp>
      <p:pic>
        <p:nvPicPr>
          <p:cNvPr id="5" name="Picture Placeholder 4" descr="Figure_32_03_02.jpg"/>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13103" b="13103"/>
          <a:stretch>
            <a:fillRect/>
          </a:stretch>
        </p:blipFill>
        <p:spPr>
          <a:xfrm rot="504148">
            <a:off x="4346533" y="318479"/>
            <a:ext cx="4611269" cy="3434578"/>
          </a:xfrm>
        </p:spPr>
      </p:pic>
      <p:sp>
        <p:nvSpPr>
          <p:cNvPr id="8" name="TextBox 7"/>
          <p:cNvSpPr txBox="1"/>
          <p:nvPr/>
        </p:nvSpPr>
        <p:spPr>
          <a:xfrm>
            <a:off x="176028" y="2778362"/>
            <a:ext cx="3592257" cy="1754327"/>
          </a:xfrm>
          <a:prstGeom prst="rect">
            <a:avLst/>
          </a:prstGeom>
          <a:noFill/>
        </p:spPr>
        <p:txBody>
          <a:bodyPr wrap="square" rtlCol="0">
            <a:spAutoFit/>
          </a:bodyPr>
          <a:lstStyle/>
          <a:p>
            <a:r>
              <a:rPr lang="en-US" dirty="0" smtClean="0"/>
              <a:t>Runners, notch, shoot, bud and adventitious roots are ways in which asexual plants spread. They can spread on their own or be transported with help from humans. </a:t>
            </a:r>
            <a:endParaRPr lang="en-US" dirty="0"/>
          </a:p>
        </p:txBody>
      </p:sp>
    </p:spTree>
    <p:extLst>
      <p:ext uri="{BB962C8B-B14F-4D97-AF65-F5344CB8AC3E}">
        <p14:creationId xmlns:p14="http://schemas.microsoft.com/office/powerpoint/2010/main" val="247234916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orient="vert"/>
          </p:nvPr>
        </p:nvSpPr>
        <p:spPr>
          <a:xfrm rot="16200000">
            <a:off x="3668878" y="1194276"/>
            <a:ext cx="6858000" cy="4469449"/>
          </a:xfrm>
        </p:spPr>
        <p:txBody>
          <a:bodyPr/>
          <a:lstStyle/>
          <a:p>
            <a:r>
              <a:rPr lang="en-US" dirty="0" smtClean="0"/>
              <a:t>Some Organisms </a:t>
            </a:r>
            <a:br>
              <a:rPr lang="en-US" dirty="0" smtClean="0"/>
            </a:br>
            <a:r>
              <a:rPr lang="en-US" dirty="0" smtClean="0"/>
              <a:t>like coral &amp; Komodo Dragons can reproduce either asexual or sexual </a:t>
            </a:r>
            <a:endParaRPr lang="en-US" dirty="0"/>
          </a:p>
        </p:txBody>
      </p:sp>
      <p:pic>
        <p:nvPicPr>
          <p:cNvPr id="4" name="Picture 3"/>
          <p:cNvPicPr>
            <a:picLocks noChangeAspect="1"/>
          </p:cNvPicPr>
          <p:nvPr/>
        </p:nvPicPr>
        <p:blipFill>
          <a:blip r:embed="rId2"/>
          <a:stretch>
            <a:fillRect/>
          </a:stretch>
        </p:blipFill>
        <p:spPr>
          <a:xfrm>
            <a:off x="1" y="0"/>
            <a:ext cx="5230921" cy="3282032"/>
          </a:xfrm>
          <a:prstGeom prst="rect">
            <a:avLst/>
          </a:prstGeom>
        </p:spPr>
      </p:pic>
      <p:pic>
        <p:nvPicPr>
          <p:cNvPr id="5" name="Picture 4"/>
          <p:cNvPicPr>
            <a:picLocks noChangeAspect="1"/>
          </p:cNvPicPr>
          <p:nvPr/>
        </p:nvPicPr>
        <p:blipFill>
          <a:blip r:embed="rId3"/>
          <a:stretch>
            <a:fillRect/>
          </a:stretch>
        </p:blipFill>
        <p:spPr>
          <a:xfrm>
            <a:off x="1" y="3282031"/>
            <a:ext cx="5230922" cy="3480941"/>
          </a:xfrm>
          <a:prstGeom prst="rect">
            <a:avLst/>
          </a:prstGeom>
        </p:spPr>
      </p:pic>
    </p:spTree>
    <p:extLst>
      <p:ext uri="{BB962C8B-B14F-4D97-AF65-F5344CB8AC3E}">
        <p14:creationId xmlns:p14="http://schemas.microsoft.com/office/powerpoint/2010/main" val="38124776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font script="Hans" typeface="宋体"/>
        <a:font script="Hant" typeface="新細明體"/>
      </a:majorFont>
      <a:minorFont>
        <a:latin typeface="Book Antiqua"/>
        <a:ea typeface=""/>
        <a:cs typeface=""/>
        <a:font script="Jpan" typeface="ＭＳ 明朝"/>
        <a:font script="Hans" typeface="宋体"/>
        <a:font script="Hant" typeface="新細明體"/>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45</TotalTime>
  <Words>160</Words>
  <Application>Microsoft Macintosh PowerPoint</Application>
  <PresentationFormat>On-screen Show (4:3)</PresentationFormat>
  <Paragraphs>14</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Habitat</vt:lpstr>
      <vt:lpstr>Sexual &amp; Asexual </vt:lpstr>
      <vt:lpstr>Sexual </vt:lpstr>
      <vt:lpstr>Asexual </vt:lpstr>
      <vt:lpstr>Some Organisms  like coral &amp; Komodo Dragons can reproduce either asexual or sexual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Sexual &amp; Asexual </dc:title>
  <dc:creator>danielle o'donohue</dc:creator>
  <cp:lastModifiedBy>danielle o'donohue</cp:lastModifiedBy>
  <cp:revision>5</cp:revision>
  <dcterms:created xsi:type="dcterms:W3CDTF">2014-07-22T04:39:18Z</dcterms:created>
  <dcterms:modified xsi:type="dcterms:W3CDTF">2014-07-22T05:24:49Z</dcterms:modified>
</cp:coreProperties>
</file>